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2" r:id="rId6"/>
    <p:sldId id="258" r:id="rId7"/>
    <p:sldId id="259" r:id="rId8"/>
    <p:sldId id="263" r:id="rId9"/>
    <p:sldId id="265" r:id="rId10"/>
    <p:sldId id="270" r:id="rId11"/>
    <p:sldId id="271" r:id="rId12"/>
    <p:sldId id="267" r:id="rId13"/>
    <p:sldId id="269" r:id="rId14"/>
    <p:sldId id="268" r:id="rId15"/>
    <p:sldId id="272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48" autoAdjust="0"/>
  </p:normalViewPr>
  <p:slideViewPr>
    <p:cSldViewPr snapToGrid="0">
      <p:cViewPr varScale="1">
        <p:scale>
          <a:sx n="39" d="100"/>
          <a:sy n="39" d="100"/>
        </p:scale>
        <p:origin x="7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ZA" dirty="0" smtClean="0"/>
            <a:t>Crowd </a:t>
          </a:r>
          <a:r>
            <a:rPr lang="en-US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ZA" dirty="0" smtClean="0"/>
            <a:t>Time</a:t>
          </a:r>
          <a:endParaRPr lang="en-US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ZA" dirty="0" smtClean="0"/>
            <a:t>Data Management</a:t>
          </a:r>
          <a:endParaRPr lang="en-US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B3DFD1A2-A57C-4EC3-9D3F-203D426B91E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ZA" dirty="0" smtClean="0"/>
            <a:t>Complex Form</a:t>
          </a:r>
          <a:endParaRPr lang="en-US" dirty="0"/>
        </a:p>
      </dgm:t>
    </dgm:pt>
    <dgm:pt modelId="{3746F7BB-E722-4D3A-9229-F51322565691}" type="parTrans" cxnId="{42F2C6D5-0F78-4EAF-9791-22059B2A0D5B}">
      <dgm:prSet/>
      <dgm:spPr/>
      <dgm:t>
        <a:bodyPr/>
        <a:lstStyle/>
        <a:p>
          <a:endParaRPr lang="en-MY"/>
        </a:p>
      </dgm:t>
    </dgm:pt>
    <dgm:pt modelId="{DC619F89-5D34-4760-994B-13154E158B90}" type="sibTrans" cxnId="{42F2C6D5-0F78-4EAF-9791-22059B2A0D5B}">
      <dgm:prSet/>
      <dgm:spPr/>
      <dgm:t>
        <a:bodyPr/>
        <a:lstStyle/>
        <a:p>
          <a:endParaRPr lang="en-MY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MY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en-MY"/>
        </a:p>
      </dgm:t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MY"/>
        </a:p>
      </dgm:t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MY"/>
        </a:p>
      </dgm:t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MY"/>
        </a:p>
      </dgm:t>
    </dgm:pt>
    <dgm:pt modelId="{8C1C4B92-CB51-4480-8829-B45A52C214AA}" type="pres">
      <dgm:prSet presAssocID="{B3DFD1A2-A57C-4EC3-9D3F-203D426B91E1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FA459010-3ACB-44DF-87F6-D4712749FE98}" type="pres">
      <dgm:prSet presAssocID="{B3DFD1A2-A57C-4EC3-9D3F-203D426B91E1}" presName="accent_4" presStyleCnt="0"/>
      <dgm:spPr/>
    </dgm:pt>
    <dgm:pt modelId="{DDC0A8E3-22A9-47AF-960E-32FA5DBC86BC}" type="pres">
      <dgm:prSet presAssocID="{B3DFD1A2-A57C-4EC3-9D3F-203D426B91E1}" presName="accentRepeatNode" presStyleLbl="solidFgAcc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MY"/>
        </a:p>
      </dgm:t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C0AD441E-C52F-41A0-8AAA-C5B575BB62A2}" type="presOf" srcId="{B3DFD1A2-A57C-4EC3-9D3F-203D426B91E1}" destId="{8C1C4B92-CB51-4480-8829-B45A52C214AA}" srcOrd="0" destOrd="0" presId="urn:microsoft.com/office/officeart/2008/layout/VerticalCurvedList"/>
    <dgm:cxn modelId="{42F2C6D5-0F78-4EAF-9791-22059B2A0D5B}" srcId="{7E5AA53B-3EEE-4DE4-BB81-9044890C2946}" destId="{B3DFD1A2-A57C-4EC3-9D3F-203D426B91E1}" srcOrd="3" destOrd="0" parTransId="{3746F7BB-E722-4D3A-9229-F51322565691}" sibTransId="{DC619F89-5D34-4760-994B-13154E158B90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4282C898-ED66-4B46-9AB7-DC4A761ACC5B}" type="presParOf" srcId="{90561C55-3C6E-4D53-85E1-2C50BCDDA392}" destId="{8C1C4B92-CB51-4480-8829-B45A52C214AA}" srcOrd="7" destOrd="0" presId="urn:microsoft.com/office/officeart/2008/layout/VerticalCurvedList"/>
    <dgm:cxn modelId="{0F0F2D91-80AD-42FA-8B48-ADEE7DB2A3B8}" type="presParOf" srcId="{90561C55-3C6E-4D53-85E1-2C50BCDDA392}" destId="{FA459010-3ACB-44DF-87F6-D4712749FE98}" srcOrd="8" destOrd="0" presId="urn:microsoft.com/office/officeart/2008/layout/VerticalCurvedList"/>
    <dgm:cxn modelId="{90D3119F-7CDF-4E7F-84A9-97D0334DF62B}" type="presParOf" srcId="{FA459010-3ACB-44DF-87F6-D4712749FE98}" destId="{DDC0A8E3-22A9-47AF-960E-32FA5DBC86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1DE6EB-A41A-48B3-B11C-EC739FB2A1AA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2B6C63D3-75B7-42F3-93A5-6593E0E4AAF4}">
      <dgm:prSet phldrT="[Text]"/>
      <dgm:spPr/>
      <dgm:t>
        <a:bodyPr/>
        <a:lstStyle/>
        <a:p>
          <a:r>
            <a:rPr lang="en-US" dirty="0" smtClean="0"/>
            <a:t>Director</a:t>
          </a:r>
          <a:endParaRPr lang="en-MY" dirty="0"/>
        </a:p>
      </dgm:t>
    </dgm:pt>
    <dgm:pt modelId="{599B240F-4CAA-43AC-800E-AFA869F35C40}" type="parTrans" cxnId="{D16B0516-2832-4801-862F-2F322107C60F}">
      <dgm:prSet/>
      <dgm:spPr/>
      <dgm:t>
        <a:bodyPr/>
        <a:lstStyle/>
        <a:p>
          <a:endParaRPr lang="en-MY"/>
        </a:p>
      </dgm:t>
    </dgm:pt>
    <dgm:pt modelId="{3326FF6E-3C05-4481-B48B-1A15137B2766}" type="sibTrans" cxnId="{D16B0516-2832-4801-862F-2F322107C60F}">
      <dgm:prSet/>
      <dgm:spPr/>
      <dgm:t>
        <a:bodyPr/>
        <a:lstStyle/>
        <a:p>
          <a:endParaRPr lang="en-MY"/>
        </a:p>
      </dgm:t>
    </dgm:pt>
    <dgm:pt modelId="{6598AA80-0A42-491C-A32B-B324BDDF8820}">
      <dgm:prSet phldrT="[Text]"/>
      <dgm:spPr/>
      <dgm:t>
        <a:bodyPr/>
        <a:lstStyle/>
        <a:p>
          <a:r>
            <a:rPr lang="en-US" dirty="0" smtClean="0"/>
            <a:t>Sales Department</a:t>
          </a:r>
          <a:endParaRPr lang="en-MY" dirty="0"/>
        </a:p>
      </dgm:t>
    </dgm:pt>
    <dgm:pt modelId="{D6DB962E-42A7-4A91-993B-71C74CC39DBB}" type="parTrans" cxnId="{DE81106B-AD08-4CED-9B99-B8424F2959C8}">
      <dgm:prSet/>
      <dgm:spPr/>
      <dgm:t>
        <a:bodyPr/>
        <a:lstStyle/>
        <a:p>
          <a:endParaRPr lang="en-MY"/>
        </a:p>
      </dgm:t>
    </dgm:pt>
    <dgm:pt modelId="{140FFE08-E5EB-44C7-BC29-2659A2BC8CB4}" type="sibTrans" cxnId="{DE81106B-AD08-4CED-9B99-B8424F2959C8}">
      <dgm:prSet/>
      <dgm:spPr/>
      <dgm:t>
        <a:bodyPr/>
        <a:lstStyle/>
        <a:p>
          <a:endParaRPr lang="en-MY"/>
        </a:p>
      </dgm:t>
    </dgm:pt>
    <dgm:pt modelId="{28BAC5A4-587B-4E69-948A-E44E1F5B1951}">
      <dgm:prSet phldrT="[Text]"/>
      <dgm:spPr/>
      <dgm:t>
        <a:bodyPr/>
        <a:lstStyle/>
        <a:p>
          <a:r>
            <a:rPr lang="en-US" dirty="0" smtClean="0"/>
            <a:t>Marketing Department</a:t>
          </a:r>
          <a:endParaRPr lang="en-MY" dirty="0"/>
        </a:p>
      </dgm:t>
    </dgm:pt>
    <dgm:pt modelId="{F9E7C3F8-D8AE-4B68-8128-C254CD0E080E}" type="parTrans" cxnId="{98352C38-BED7-40AF-9116-E511A73D565F}">
      <dgm:prSet/>
      <dgm:spPr/>
      <dgm:t>
        <a:bodyPr/>
        <a:lstStyle/>
        <a:p>
          <a:endParaRPr lang="en-MY"/>
        </a:p>
      </dgm:t>
    </dgm:pt>
    <dgm:pt modelId="{615B1C6F-F740-4858-A9E3-27F09D63593B}" type="sibTrans" cxnId="{98352C38-BED7-40AF-9116-E511A73D565F}">
      <dgm:prSet/>
      <dgm:spPr/>
      <dgm:t>
        <a:bodyPr/>
        <a:lstStyle/>
        <a:p>
          <a:endParaRPr lang="en-MY"/>
        </a:p>
      </dgm:t>
    </dgm:pt>
    <dgm:pt modelId="{A69B3895-3E92-48C0-B815-AB9929389D23}">
      <dgm:prSet phldrT="[Text]"/>
      <dgm:spPr/>
      <dgm:t>
        <a:bodyPr/>
        <a:lstStyle/>
        <a:p>
          <a:r>
            <a:rPr lang="en-US" dirty="0" smtClean="0"/>
            <a:t>Design Department</a:t>
          </a:r>
          <a:endParaRPr lang="en-MY" dirty="0"/>
        </a:p>
      </dgm:t>
    </dgm:pt>
    <dgm:pt modelId="{52747686-1D82-4E46-A838-D21C54CB3578}" type="parTrans" cxnId="{2F37329E-CAB9-4685-8658-8E3F8585C956}">
      <dgm:prSet/>
      <dgm:spPr/>
      <dgm:t>
        <a:bodyPr/>
        <a:lstStyle/>
        <a:p>
          <a:endParaRPr lang="en-MY"/>
        </a:p>
      </dgm:t>
    </dgm:pt>
    <dgm:pt modelId="{1D647620-3AD7-421E-BDBB-50FEFC9E28A1}" type="sibTrans" cxnId="{2F37329E-CAB9-4685-8658-8E3F8585C956}">
      <dgm:prSet/>
      <dgm:spPr/>
      <dgm:t>
        <a:bodyPr/>
        <a:lstStyle/>
        <a:p>
          <a:endParaRPr lang="en-MY"/>
        </a:p>
      </dgm:t>
    </dgm:pt>
    <dgm:pt modelId="{F546E0D1-EF39-4656-B236-4CAE430C1A3D}">
      <dgm:prSet phldrT="[Text]"/>
      <dgm:spPr/>
      <dgm:t>
        <a:bodyPr/>
        <a:lstStyle/>
        <a:p>
          <a:r>
            <a:rPr lang="en-US" dirty="0" smtClean="0"/>
            <a:t>Programming Department</a:t>
          </a:r>
          <a:endParaRPr lang="en-MY" dirty="0"/>
        </a:p>
      </dgm:t>
    </dgm:pt>
    <dgm:pt modelId="{F2FA655F-0B57-4957-B8F1-E113ED38C179}" type="parTrans" cxnId="{409AE011-D19E-46A0-83D1-675FDF31A4EE}">
      <dgm:prSet/>
      <dgm:spPr/>
      <dgm:t>
        <a:bodyPr/>
        <a:lstStyle/>
        <a:p>
          <a:endParaRPr lang="en-MY"/>
        </a:p>
      </dgm:t>
    </dgm:pt>
    <dgm:pt modelId="{48A791EF-20CE-435C-B0E8-DFF9B506AD8F}" type="sibTrans" cxnId="{409AE011-D19E-46A0-83D1-675FDF31A4EE}">
      <dgm:prSet/>
      <dgm:spPr/>
      <dgm:t>
        <a:bodyPr/>
        <a:lstStyle/>
        <a:p>
          <a:endParaRPr lang="en-MY"/>
        </a:p>
      </dgm:t>
    </dgm:pt>
    <dgm:pt modelId="{C0C50C7F-8864-423C-9C21-FDCB666C975A}" type="pres">
      <dgm:prSet presAssocID="{1C1DE6EB-A41A-48B3-B11C-EC739FB2A1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MY"/>
        </a:p>
      </dgm:t>
    </dgm:pt>
    <dgm:pt modelId="{C431B4BC-427E-4405-9E0B-317B669A6A92}" type="pres">
      <dgm:prSet presAssocID="{2B6C63D3-75B7-42F3-93A5-6593E0E4AAF4}" presName="hierRoot1" presStyleCnt="0">
        <dgm:presLayoutVars>
          <dgm:hierBranch val="init"/>
        </dgm:presLayoutVars>
      </dgm:prSet>
      <dgm:spPr/>
    </dgm:pt>
    <dgm:pt modelId="{B7AC22FA-B6F7-40D8-85EA-F232790E5213}" type="pres">
      <dgm:prSet presAssocID="{2B6C63D3-75B7-42F3-93A5-6593E0E4AAF4}" presName="rootComposite1" presStyleCnt="0"/>
      <dgm:spPr/>
    </dgm:pt>
    <dgm:pt modelId="{95034884-6170-41CD-96E0-0FD1FF861239}" type="pres">
      <dgm:prSet presAssocID="{2B6C63D3-75B7-42F3-93A5-6593E0E4AAF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MY"/>
        </a:p>
      </dgm:t>
    </dgm:pt>
    <dgm:pt modelId="{7A91E942-3CB7-4F0C-9C21-31BAD4A9014D}" type="pres">
      <dgm:prSet presAssocID="{2B6C63D3-75B7-42F3-93A5-6593E0E4AAF4}" presName="rootConnector1" presStyleLbl="node1" presStyleIdx="0" presStyleCnt="0"/>
      <dgm:spPr/>
      <dgm:t>
        <a:bodyPr/>
        <a:lstStyle/>
        <a:p>
          <a:endParaRPr lang="en-MY"/>
        </a:p>
      </dgm:t>
    </dgm:pt>
    <dgm:pt modelId="{C15B7937-E175-43AD-B374-DEDE65E6434D}" type="pres">
      <dgm:prSet presAssocID="{2B6C63D3-75B7-42F3-93A5-6593E0E4AAF4}" presName="hierChild2" presStyleCnt="0"/>
      <dgm:spPr/>
    </dgm:pt>
    <dgm:pt modelId="{2FFCD439-DB5D-46B5-9A7B-92200D91FEEF}" type="pres">
      <dgm:prSet presAssocID="{D6DB962E-42A7-4A91-993B-71C74CC39DBB}" presName="Name37" presStyleLbl="parChTrans1D2" presStyleIdx="0" presStyleCnt="4"/>
      <dgm:spPr/>
      <dgm:t>
        <a:bodyPr/>
        <a:lstStyle/>
        <a:p>
          <a:endParaRPr lang="en-MY"/>
        </a:p>
      </dgm:t>
    </dgm:pt>
    <dgm:pt modelId="{161E810F-FF86-4186-86A0-6E0D161FC6E6}" type="pres">
      <dgm:prSet presAssocID="{6598AA80-0A42-491C-A32B-B324BDDF8820}" presName="hierRoot2" presStyleCnt="0">
        <dgm:presLayoutVars>
          <dgm:hierBranch val="init"/>
        </dgm:presLayoutVars>
      </dgm:prSet>
      <dgm:spPr/>
    </dgm:pt>
    <dgm:pt modelId="{62081B2E-CA9F-4720-A840-A00F085FE02B}" type="pres">
      <dgm:prSet presAssocID="{6598AA80-0A42-491C-A32B-B324BDDF8820}" presName="rootComposite" presStyleCnt="0"/>
      <dgm:spPr/>
    </dgm:pt>
    <dgm:pt modelId="{9CC7285C-810D-4630-B4CE-A0EBA13DC762}" type="pres">
      <dgm:prSet presAssocID="{6598AA80-0A42-491C-A32B-B324BDDF8820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MY"/>
        </a:p>
      </dgm:t>
    </dgm:pt>
    <dgm:pt modelId="{B34260E6-1BD7-4B42-B7B3-CC6321B6E088}" type="pres">
      <dgm:prSet presAssocID="{6598AA80-0A42-491C-A32B-B324BDDF8820}" presName="rootConnector" presStyleLbl="node2" presStyleIdx="0" presStyleCnt="4"/>
      <dgm:spPr/>
      <dgm:t>
        <a:bodyPr/>
        <a:lstStyle/>
        <a:p>
          <a:endParaRPr lang="en-MY"/>
        </a:p>
      </dgm:t>
    </dgm:pt>
    <dgm:pt modelId="{7FADB0A3-2A79-469A-92C6-B4809CEEC32D}" type="pres">
      <dgm:prSet presAssocID="{6598AA80-0A42-491C-A32B-B324BDDF8820}" presName="hierChild4" presStyleCnt="0"/>
      <dgm:spPr/>
    </dgm:pt>
    <dgm:pt modelId="{53F891CA-DCF7-4A0B-8F73-ECCA572FD905}" type="pres">
      <dgm:prSet presAssocID="{6598AA80-0A42-491C-A32B-B324BDDF8820}" presName="hierChild5" presStyleCnt="0"/>
      <dgm:spPr/>
    </dgm:pt>
    <dgm:pt modelId="{7879884B-FF25-4E89-9D52-80FEDFFD0088}" type="pres">
      <dgm:prSet presAssocID="{F9E7C3F8-D8AE-4B68-8128-C254CD0E080E}" presName="Name37" presStyleLbl="parChTrans1D2" presStyleIdx="1" presStyleCnt="4"/>
      <dgm:spPr/>
      <dgm:t>
        <a:bodyPr/>
        <a:lstStyle/>
        <a:p>
          <a:endParaRPr lang="en-MY"/>
        </a:p>
      </dgm:t>
    </dgm:pt>
    <dgm:pt modelId="{EDAF9F65-C249-4BCC-BD3A-CC2998E52202}" type="pres">
      <dgm:prSet presAssocID="{28BAC5A4-587B-4E69-948A-E44E1F5B1951}" presName="hierRoot2" presStyleCnt="0">
        <dgm:presLayoutVars>
          <dgm:hierBranch val="init"/>
        </dgm:presLayoutVars>
      </dgm:prSet>
      <dgm:spPr/>
    </dgm:pt>
    <dgm:pt modelId="{7DAD904E-9D0C-4837-B368-2C29593A4AEA}" type="pres">
      <dgm:prSet presAssocID="{28BAC5A4-587B-4E69-948A-E44E1F5B1951}" presName="rootComposite" presStyleCnt="0"/>
      <dgm:spPr/>
    </dgm:pt>
    <dgm:pt modelId="{E0B98CE3-88EA-4B1E-9941-9FF9AB059A93}" type="pres">
      <dgm:prSet presAssocID="{28BAC5A4-587B-4E69-948A-E44E1F5B195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MY"/>
        </a:p>
      </dgm:t>
    </dgm:pt>
    <dgm:pt modelId="{49D59077-B8B0-4975-A0DB-3A67700F6257}" type="pres">
      <dgm:prSet presAssocID="{28BAC5A4-587B-4E69-948A-E44E1F5B1951}" presName="rootConnector" presStyleLbl="node2" presStyleIdx="1" presStyleCnt="4"/>
      <dgm:spPr/>
      <dgm:t>
        <a:bodyPr/>
        <a:lstStyle/>
        <a:p>
          <a:endParaRPr lang="en-MY"/>
        </a:p>
      </dgm:t>
    </dgm:pt>
    <dgm:pt modelId="{DDA56AB7-34AC-463A-8BCC-BF92684F17DF}" type="pres">
      <dgm:prSet presAssocID="{28BAC5A4-587B-4E69-948A-E44E1F5B1951}" presName="hierChild4" presStyleCnt="0"/>
      <dgm:spPr/>
    </dgm:pt>
    <dgm:pt modelId="{510FA1CA-9F67-4C4B-A467-3142B3CADD32}" type="pres">
      <dgm:prSet presAssocID="{28BAC5A4-587B-4E69-948A-E44E1F5B1951}" presName="hierChild5" presStyleCnt="0"/>
      <dgm:spPr/>
    </dgm:pt>
    <dgm:pt modelId="{5DC96401-355C-4A53-B935-8B3EC85B86D8}" type="pres">
      <dgm:prSet presAssocID="{52747686-1D82-4E46-A838-D21C54CB3578}" presName="Name37" presStyleLbl="parChTrans1D2" presStyleIdx="2" presStyleCnt="4"/>
      <dgm:spPr/>
      <dgm:t>
        <a:bodyPr/>
        <a:lstStyle/>
        <a:p>
          <a:endParaRPr lang="en-MY"/>
        </a:p>
      </dgm:t>
    </dgm:pt>
    <dgm:pt modelId="{486561D3-EBEF-4FA3-A164-495A34CD42A7}" type="pres">
      <dgm:prSet presAssocID="{A69B3895-3E92-48C0-B815-AB9929389D23}" presName="hierRoot2" presStyleCnt="0">
        <dgm:presLayoutVars>
          <dgm:hierBranch val="init"/>
        </dgm:presLayoutVars>
      </dgm:prSet>
      <dgm:spPr/>
    </dgm:pt>
    <dgm:pt modelId="{36043632-967D-4F74-8C29-3878BCC5315A}" type="pres">
      <dgm:prSet presAssocID="{A69B3895-3E92-48C0-B815-AB9929389D23}" presName="rootComposite" presStyleCnt="0"/>
      <dgm:spPr/>
    </dgm:pt>
    <dgm:pt modelId="{3623ADDF-00AA-48AE-9AD7-A87016118E50}" type="pres">
      <dgm:prSet presAssocID="{A69B3895-3E92-48C0-B815-AB9929389D23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MY"/>
        </a:p>
      </dgm:t>
    </dgm:pt>
    <dgm:pt modelId="{5C324882-53F0-450F-9674-2E095CA1FEF6}" type="pres">
      <dgm:prSet presAssocID="{A69B3895-3E92-48C0-B815-AB9929389D23}" presName="rootConnector" presStyleLbl="node2" presStyleIdx="2" presStyleCnt="4"/>
      <dgm:spPr/>
      <dgm:t>
        <a:bodyPr/>
        <a:lstStyle/>
        <a:p>
          <a:endParaRPr lang="en-MY"/>
        </a:p>
      </dgm:t>
    </dgm:pt>
    <dgm:pt modelId="{810ED979-254F-44DC-9113-5C846108D775}" type="pres">
      <dgm:prSet presAssocID="{A69B3895-3E92-48C0-B815-AB9929389D23}" presName="hierChild4" presStyleCnt="0"/>
      <dgm:spPr/>
    </dgm:pt>
    <dgm:pt modelId="{3A7C1130-1B27-4D82-BB2D-41F306D984EC}" type="pres">
      <dgm:prSet presAssocID="{A69B3895-3E92-48C0-B815-AB9929389D23}" presName="hierChild5" presStyleCnt="0"/>
      <dgm:spPr/>
    </dgm:pt>
    <dgm:pt modelId="{313ABECA-EE6F-426F-96A0-024E09DE3FA8}" type="pres">
      <dgm:prSet presAssocID="{F2FA655F-0B57-4957-B8F1-E113ED38C179}" presName="Name37" presStyleLbl="parChTrans1D2" presStyleIdx="3" presStyleCnt="4"/>
      <dgm:spPr/>
      <dgm:t>
        <a:bodyPr/>
        <a:lstStyle/>
        <a:p>
          <a:endParaRPr lang="en-MY"/>
        </a:p>
      </dgm:t>
    </dgm:pt>
    <dgm:pt modelId="{D43F42ED-1631-4C43-9920-FBDF53C4DAAD}" type="pres">
      <dgm:prSet presAssocID="{F546E0D1-EF39-4656-B236-4CAE430C1A3D}" presName="hierRoot2" presStyleCnt="0">
        <dgm:presLayoutVars>
          <dgm:hierBranch val="init"/>
        </dgm:presLayoutVars>
      </dgm:prSet>
      <dgm:spPr/>
    </dgm:pt>
    <dgm:pt modelId="{4972C39B-A11D-40E2-B0D0-8FA4A0A3E5B4}" type="pres">
      <dgm:prSet presAssocID="{F546E0D1-EF39-4656-B236-4CAE430C1A3D}" presName="rootComposite" presStyleCnt="0"/>
      <dgm:spPr/>
    </dgm:pt>
    <dgm:pt modelId="{6B59CAF8-823B-42C7-B5FD-3DC435724C59}" type="pres">
      <dgm:prSet presAssocID="{F546E0D1-EF39-4656-B236-4CAE430C1A3D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MY"/>
        </a:p>
      </dgm:t>
    </dgm:pt>
    <dgm:pt modelId="{0A135FF9-9A0A-47F1-8694-D0A7901701DE}" type="pres">
      <dgm:prSet presAssocID="{F546E0D1-EF39-4656-B236-4CAE430C1A3D}" presName="rootConnector" presStyleLbl="node2" presStyleIdx="3" presStyleCnt="4"/>
      <dgm:spPr/>
      <dgm:t>
        <a:bodyPr/>
        <a:lstStyle/>
        <a:p>
          <a:endParaRPr lang="en-MY"/>
        </a:p>
      </dgm:t>
    </dgm:pt>
    <dgm:pt modelId="{E2C33024-2431-4220-ABC2-8AEB2781F268}" type="pres">
      <dgm:prSet presAssocID="{F546E0D1-EF39-4656-B236-4CAE430C1A3D}" presName="hierChild4" presStyleCnt="0"/>
      <dgm:spPr/>
    </dgm:pt>
    <dgm:pt modelId="{9CC84822-EE7F-49AA-8837-66F8EE38F84D}" type="pres">
      <dgm:prSet presAssocID="{F546E0D1-EF39-4656-B236-4CAE430C1A3D}" presName="hierChild5" presStyleCnt="0"/>
      <dgm:spPr/>
    </dgm:pt>
    <dgm:pt modelId="{FA661FCC-E797-4E5F-85E7-13F8048B5C64}" type="pres">
      <dgm:prSet presAssocID="{2B6C63D3-75B7-42F3-93A5-6593E0E4AAF4}" presName="hierChild3" presStyleCnt="0"/>
      <dgm:spPr/>
    </dgm:pt>
  </dgm:ptLst>
  <dgm:cxnLst>
    <dgm:cxn modelId="{DE81106B-AD08-4CED-9B99-B8424F2959C8}" srcId="{2B6C63D3-75B7-42F3-93A5-6593E0E4AAF4}" destId="{6598AA80-0A42-491C-A32B-B324BDDF8820}" srcOrd="0" destOrd="0" parTransId="{D6DB962E-42A7-4A91-993B-71C74CC39DBB}" sibTransId="{140FFE08-E5EB-44C7-BC29-2659A2BC8CB4}"/>
    <dgm:cxn modelId="{68041599-5DE0-4933-AA18-164CE7075A96}" type="presOf" srcId="{F2FA655F-0B57-4957-B8F1-E113ED38C179}" destId="{313ABECA-EE6F-426F-96A0-024E09DE3FA8}" srcOrd="0" destOrd="0" presId="urn:microsoft.com/office/officeart/2005/8/layout/orgChart1"/>
    <dgm:cxn modelId="{3F8FED4D-1308-47FE-B3BC-E63F1BE9C0B9}" type="presOf" srcId="{52747686-1D82-4E46-A838-D21C54CB3578}" destId="{5DC96401-355C-4A53-B935-8B3EC85B86D8}" srcOrd="0" destOrd="0" presId="urn:microsoft.com/office/officeart/2005/8/layout/orgChart1"/>
    <dgm:cxn modelId="{73F2D311-C69A-434A-BE38-F78A127D9E26}" type="presOf" srcId="{2B6C63D3-75B7-42F3-93A5-6593E0E4AAF4}" destId="{7A91E942-3CB7-4F0C-9C21-31BAD4A9014D}" srcOrd="1" destOrd="0" presId="urn:microsoft.com/office/officeart/2005/8/layout/orgChart1"/>
    <dgm:cxn modelId="{7DE4AAB2-F66D-4201-B512-541DFAF7C943}" type="presOf" srcId="{1C1DE6EB-A41A-48B3-B11C-EC739FB2A1AA}" destId="{C0C50C7F-8864-423C-9C21-FDCB666C975A}" srcOrd="0" destOrd="0" presId="urn:microsoft.com/office/officeart/2005/8/layout/orgChart1"/>
    <dgm:cxn modelId="{2F37329E-CAB9-4685-8658-8E3F8585C956}" srcId="{2B6C63D3-75B7-42F3-93A5-6593E0E4AAF4}" destId="{A69B3895-3E92-48C0-B815-AB9929389D23}" srcOrd="2" destOrd="0" parTransId="{52747686-1D82-4E46-A838-D21C54CB3578}" sibTransId="{1D647620-3AD7-421E-BDBB-50FEFC9E28A1}"/>
    <dgm:cxn modelId="{2DBDA911-D53C-4A32-B6CC-9D5AFA235C70}" type="presOf" srcId="{F9E7C3F8-D8AE-4B68-8128-C254CD0E080E}" destId="{7879884B-FF25-4E89-9D52-80FEDFFD0088}" srcOrd="0" destOrd="0" presId="urn:microsoft.com/office/officeart/2005/8/layout/orgChart1"/>
    <dgm:cxn modelId="{32538525-4028-4049-AEBE-31108CDA2A99}" type="presOf" srcId="{2B6C63D3-75B7-42F3-93A5-6593E0E4AAF4}" destId="{95034884-6170-41CD-96E0-0FD1FF861239}" srcOrd="0" destOrd="0" presId="urn:microsoft.com/office/officeart/2005/8/layout/orgChart1"/>
    <dgm:cxn modelId="{D16B0516-2832-4801-862F-2F322107C60F}" srcId="{1C1DE6EB-A41A-48B3-B11C-EC739FB2A1AA}" destId="{2B6C63D3-75B7-42F3-93A5-6593E0E4AAF4}" srcOrd="0" destOrd="0" parTransId="{599B240F-4CAA-43AC-800E-AFA869F35C40}" sibTransId="{3326FF6E-3C05-4481-B48B-1A15137B2766}"/>
    <dgm:cxn modelId="{C0F3B618-0711-4255-8D28-DCC804A0AE44}" type="presOf" srcId="{D6DB962E-42A7-4A91-993B-71C74CC39DBB}" destId="{2FFCD439-DB5D-46B5-9A7B-92200D91FEEF}" srcOrd="0" destOrd="0" presId="urn:microsoft.com/office/officeart/2005/8/layout/orgChart1"/>
    <dgm:cxn modelId="{409AE011-D19E-46A0-83D1-675FDF31A4EE}" srcId="{2B6C63D3-75B7-42F3-93A5-6593E0E4AAF4}" destId="{F546E0D1-EF39-4656-B236-4CAE430C1A3D}" srcOrd="3" destOrd="0" parTransId="{F2FA655F-0B57-4957-B8F1-E113ED38C179}" sibTransId="{48A791EF-20CE-435C-B0E8-DFF9B506AD8F}"/>
    <dgm:cxn modelId="{89FE39B6-23AF-49BA-B64F-52F8336B10C6}" type="presOf" srcId="{6598AA80-0A42-491C-A32B-B324BDDF8820}" destId="{B34260E6-1BD7-4B42-B7B3-CC6321B6E088}" srcOrd="1" destOrd="0" presId="urn:microsoft.com/office/officeart/2005/8/layout/orgChart1"/>
    <dgm:cxn modelId="{EA5C477A-B535-4215-B1F8-6D5EB1C5F73F}" type="presOf" srcId="{A69B3895-3E92-48C0-B815-AB9929389D23}" destId="{3623ADDF-00AA-48AE-9AD7-A87016118E50}" srcOrd="0" destOrd="0" presId="urn:microsoft.com/office/officeart/2005/8/layout/orgChart1"/>
    <dgm:cxn modelId="{AE09519E-F421-4E97-B201-CDCED87E8DBD}" type="presOf" srcId="{F546E0D1-EF39-4656-B236-4CAE430C1A3D}" destId="{0A135FF9-9A0A-47F1-8694-D0A7901701DE}" srcOrd="1" destOrd="0" presId="urn:microsoft.com/office/officeart/2005/8/layout/orgChart1"/>
    <dgm:cxn modelId="{98352C38-BED7-40AF-9116-E511A73D565F}" srcId="{2B6C63D3-75B7-42F3-93A5-6593E0E4AAF4}" destId="{28BAC5A4-587B-4E69-948A-E44E1F5B1951}" srcOrd="1" destOrd="0" parTransId="{F9E7C3F8-D8AE-4B68-8128-C254CD0E080E}" sibTransId="{615B1C6F-F740-4858-A9E3-27F09D63593B}"/>
    <dgm:cxn modelId="{B43F432B-44AE-4F21-A122-E0F614A2EA1B}" type="presOf" srcId="{6598AA80-0A42-491C-A32B-B324BDDF8820}" destId="{9CC7285C-810D-4630-B4CE-A0EBA13DC762}" srcOrd="0" destOrd="0" presId="urn:microsoft.com/office/officeart/2005/8/layout/orgChart1"/>
    <dgm:cxn modelId="{8840264F-D3AE-4AF5-9F54-EB3700712C8B}" type="presOf" srcId="{28BAC5A4-587B-4E69-948A-E44E1F5B1951}" destId="{E0B98CE3-88EA-4B1E-9941-9FF9AB059A93}" srcOrd="0" destOrd="0" presId="urn:microsoft.com/office/officeart/2005/8/layout/orgChart1"/>
    <dgm:cxn modelId="{81EF195F-3628-4903-8D0A-19FA77FC294E}" type="presOf" srcId="{28BAC5A4-587B-4E69-948A-E44E1F5B1951}" destId="{49D59077-B8B0-4975-A0DB-3A67700F6257}" srcOrd="1" destOrd="0" presId="urn:microsoft.com/office/officeart/2005/8/layout/orgChart1"/>
    <dgm:cxn modelId="{A11E3F02-8D72-4E4E-AB9E-1820DE20450A}" type="presOf" srcId="{A69B3895-3E92-48C0-B815-AB9929389D23}" destId="{5C324882-53F0-450F-9674-2E095CA1FEF6}" srcOrd="1" destOrd="0" presId="urn:microsoft.com/office/officeart/2005/8/layout/orgChart1"/>
    <dgm:cxn modelId="{283884D5-1841-4300-9C67-C01FA8EE619B}" type="presOf" srcId="{F546E0D1-EF39-4656-B236-4CAE430C1A3D}" destId="{6B59CAF8-823B-42C7-B5FD-3DC435724C59}" srcOrd="0" destOrd="0" presId="urn:microsoft.com/office/officeart/2005/8/layout/orgChart1"/>
    <dgm:cxn modelId="{924659DD-9677-483B-B76A-8DF6C39A17FA}" type="presParOf" srcId="{C0C50C7F-8864-423C-9C21-FDCB666C975A}" destId="{C431B4BC-427E-4405-9E0B-317B669A6A92}" srcOrd="0" destOrd="0" presId="urn:microsoft.com/office/officeart/2005/8/layout/orgChart1"/>
    <dgm:cxn modelId="{1044D746-0FC4-4E8C-BED1-923DA860BF2E}" type="presParOf" srcId="{C431B4BC-427E-4405-9E0B-317B669A6A92}" destId="{B7AC22FA-B6F7-40D8-85EA-F232790E5213}" srcOrd="0" destOrd="0" presId="urn:microsoft.com/office/officeart/2005/8/layout/orgChart1"/>
    <dgm:cxn modelId="{B73FF783-4B14-4BBD-95C4-499B767460C3}" type="presParOf" srcId="{B7AC22FA-B6F7-40D8-85EA-F232790E5213}" destId="{95034884-6170-41CD-96E0-0FD1FF861239}" srcOrd="0" destOrd="0" presId="urn:microsoft.com/office/officeart/2005/8/layout/orgChart1"/>
    <dgm:cxn modelId="{A9B8F7C6-03C9-4F4A-9F87-6D8956F8F773}" type="presParOf" srcId="{B7AC22FA-B6F7-40D8-85EA-F232790E5213}" destId="{7A91E942-3CB7-4F0C-9C21-31BAD4A9014D}" srcOrd="1" destOrd="0" presId="urn:microsoft.com/office/officeart/2005/8/layout/orgChart1"/>
    <dgm:cxn modelId="{4A57057F-9C70-4CCF-BBDB-1900B27777CC}" type="presParOf" srcId="{C431B4BC-427E-4405-9E0B-317B669A6A92}" destId="{C15B7937-E175-43AD-B374-DEDE65E6434D}" srcOrd="1" destOrd="0" presId="urn:microsoft.com/office/officeart/2005/8/layout/orgChart1"/>
    <dgm:cxn modelId="{EAC35894-34A8-4266-8767-5D8DC558A9B1}" type="presParOf" srcId="{C15B7937-E175-43AD-B374-DEDE65E6434D}" destId="{2FFCD439-DB5D-46B5-9A7B-92200D91FEEF}" srcOrd="0" destOrd="0" presId="urn:microsoft.com/office/officeart/2005/8/layout/orgChart1"/>
    <dgm:cxn modelId="{47C33DF5-C070-438B-9938-386ECCD12224}" type="presParOf" srcId="{C15B7937-E175-43AD-B374-DEDE65E6434D}" destId="{161E810F-FF86-4186-86A0-6E0D161FC6E6}" srcOrd="1" destOrd="0" presId="urn:microsoft.com/office/officeart/2005/8/layout/orgChart1"/>
    <dgm:cxn modelId="{8D1CF4F4-6F98-4191-BE3B-6CC470E24E0B}" type="presParOf" srcId="{161E810F-FF86-4186-86A0-6E0D161FC6E6}" destId="{62081B2E-CA9F-4720-A840-A00F085FE02B}" srcOrd="0" destOrd="0" presId="urn:microsoft.com/office/officeart/2005/8/layout/orgChart1"/>
    <dgm:cxn modelId="{D0F13773-B0C0-464A-A106-43CFCD84D821}" type="presParOf" srcId="{62081B2E-CA9F-4720-A840-A00F085FE02B}" destId="{9CC7285C-810D-4630-B4CE-A0EBA13DC762}" srcOrd="0" destOrd="0" presId="urn:microsoft.com/office/officeart/2005/8/layout/orgChart1"/>
    <dgm:cxn modelId="{770BADCE-D244-461B-A8B8-50869683A3F5}" type="presParOf" srcId="{62081B2E-CA9F-4720-A840-A00F085FE02B}" destId="{B34260E6-1BD7-4B42-B7B3-CC6321B6E088}" srcOrd="1" destOrd="0" presId="urn:microsoft.com/office/officeart/2005/8/layout/orgChart1"/>
    <dgm:cxn modelId="{7C95FAC7-F3EF-4BC4-9262-005D52C67B60}" type="presParOf" srcId="{161E810F-FF86-4186-86A0-6E0D161FC6E6}" destId="{7FADB0A3-2A79-469A-92C6-B4809CEEC32D}" srcOrd="1" destOrd="0" presId="urn:microsoft.com/office/officeart/2005/8/layout/orgChart1"/>
    <dgm:cxn modelId="{24B64867-D44F-49D7-AFCF-BC28944BCA08}" type="presParOf" srcId="{161E810F-FF86-4186-86A0-6E0D161FC6E6}" destId="{53F891CA-DCF7-4A0B-8F73-ECCA572FD905}" srcOrd="2" destOrd="0" presId="urn:microsoft.com/office/officeart/2005/8/layout/orgChart1"/>
    <dgm:cxn modelId="{09ECDCDA-AD10-4C9C-BB05-AC00FC01DD76}" type="presParOf" srcId="{C15B7937-E175-43AD-B374-DEDE65E6434D}" destId="{7879884B-FF25-4E89-9D52-80FEDFFD0088}" srcOrd="2" destOrd="0" presId="urn:microsoft.com/office/officeart/2005/8/layout/orgChart1"/>
    <dgm:cxn modelId="{923A32A3-A068-41A0-8DE5-6CFF506B5BC1}" type="presParOf" srcId="{C15B7937-E175-43AD-B374-DEDE65E6434D}" destId="{EDAF9F65-C249-4BCC-BD3A-CC2998E52202}" srcOrd="3" destOrd="0" presId="urn:microsoft.com/office/officeart/2005/8/layout/orgChart1"/>
    <dgm:cxn modelId="{91708AF4-8080-4968-A423-E69250293C2C}" type="presParOf" srcId="{EDAF9F65-C249-4BCC-BD3A-CC2998E52202}" destId="{7DAD904E-9D0C-4837-B368-2C29593A4AEA}" srcOrd="0" destOrd="0" presId="urn:microsoft.com/office/officeart/2005/8/layout/orgChart1"/>
    <dgm:cxn modelId="{82B663A9-4C4D-4D1A-884E-208B8D7694E2}" type="presParOf" srcId="{7DAD904E-9D0C-4837-B368-2C29593A4AEA}" destId="{E0B98CE3-88EA-4B1E-9941-9FF9AB059A93}" srcOrd="0" destOrd="0" presId="urn:microsoft.com/office/officeart/2005/8/layout/orgChart1"/>
    <dgm:cxn modelId="{9FBE7652-882E-461E-9B59-379E14D1173D}" type="presParOf" srcId="{7DAD904E-9D0C-4837-B368-2C29593A4AEA}" destId="{49D59077-B8B0-4975-A0DB-3A67700F6257}" srcOrd="1" destOrd="0" presId="urn:microsoft.com/office/officeart/2005/8/layout/orgChart1"/>
    <dgm:cxn modelId="{E188F23E-5D67-467E-B2B6-9CC09297E792}" type="presParOf" srcId="{EDAF9F65-C249-4BCC-BD3A-CC2998E52202}" destId="{DDA56AB7-34AC-463A-8BCC-BF92684F17DF}" srcOrd="1" destOrd="0" presId="urn:microsoft.com/office/officeart/2005/8/layout/orgChart1"/>
    <dgm:cxn modelId="{89BA117B-5918-44FE-917C-AFBAEDABAB48}" type="presParOf" srcId="{EDAF9F65-C249-4BCC-BD3A-CC2998E52202}" destId="{510FA1CA-9F67-4C4B-A467-3142B3CADD32}" srcOrd="2" destOrd="0" presId="urn:microsoft.com/office/officeart/2005/8/layout/orgChart1"/>
    <dgm:cxn modelId="{10A6C127-9CB8-4B84-B317-6578381E91FB}" type="presParOf" srcId="{C15B7937-E175-43AD-B374-DEDE65E6434D}" destId="{5DC96401-355C-4A53-B935-8B3EC85B86D8}" srcOrd="4" destOrd="0" presId="urn:microsoft.com/office/officeart/2005/8/layout/orgChart1"/>
    <dgm:cxn modelId="{DAC9BAF6-36B1-4442-A35B-C4798D064520}" type="presParOf" srcId="{C15B7937-E175-43AD-B374-DEDE65E6434D}" destId="{486561D3-EBEF-4FA3-A164-495A34CD42A7}" srcOrd="5" destOrd="0" presId="urn:microsoft.com/office/officeart/2005/8/layout/orgChart1"/>
    <dgm:cxn modelId="{D1834CE9-D11E-49C4-BCA7-C8BC426F151C}" type="presParOf" srcId="{486561D3-EBEF-4FA3-A164-495A34CD42A7}" destId="{36043632-967D-4F74-8C29-3878BCC5315A}" srcOrd="0" destOrd="0" presId="urn:microsoft.com/office/officeart/2005/8/layout/orgChart1"/>
    <dgm:cxn modelId="{1C4802A2-B30B-41A5-8A62-255AC13F280A}" type="presParOf" srcId="{36043632-967D-4F74-8C29-3878BCC5315A}" destId="{3623ADDF-00AA-48AE-9AD7-A87016118E50}" srcOrd="0" destOrd="0" presId="urn:microsoft.com/office/officeart/2005/8/layout/orgChart1"/>
    <dgm:cxn modelId="{D4071FF4-0609-4B5A-A896-A3FD1992FC7C}" type="presParOf" srcId="{36043632-967D-4F74-8C29-3878BCC5315A}" destId="{5C324882-53F0-450F-9674-2E095CA1FEF6}" srcOrd="1" destOrd="0" presId="urn:microsoft.com/office/officeart/2005/8/layout/orgChart1"/>
    <dgm:cxn modelId="{C05C5EC0-1358-443D-B153-4E3A2CBD0ADF}" type="presParOf" srcId="{486561D3-EBEF-4FA3-A164-495A34CD42A7}" destId="{810ED979-254F-44DC-9113-5C846108D775}" srcOrd="1" destOrd="0" presId="urn:microsoft.com/office/officeart/2005/8/layout/orgChart1"/>
    <dgm:cxn modelId="{5501BE58-73EB-46A9-9F38-48182D7632F4}" type="presParOf" srcId="{486561D3-EBEF-4FA3-A164-495A34CD42A7}" destId="{3A7C1130-1B27-4D82-BB2D-41F306D984EC}" srcOrd="2" destOrd="0" presId="urn:microsoft.com/office/officeart/2005/8/layout/orgChart1"/>
    <dgm:cxn modelId="{74C60310-83AD-4C48-9BF9-246A2152CDCE}" type="presParOf" srcId="{C15B7937-E175-43AD-B374-DEDE65E6434D}" destId="{313ABECA-EE6F-426F-96A0-024E09DE3FA8}" srcOrd="6" destOrd="0" presId="urn:microsoft.com/office/officeart/2005/8/layout/orgChart1"/>
    <dgm:cxn modelId="{B3B4EF8D-2E16-4338-AEF2-382BBAA3B947}" type="presParOf" srcId="{C15B7937-E175-43AD-B374-DEDE65E6434D}" destId="{D43F42ED-1631-4C43-9920-FBDF53C4DAAD}" srcOrd="7" destOrd="0" presId="urn:microsoft.com/office/officeart/2005/8/layout/orgChart1"/>
    <dgm:cxn modelId="{F32A2B03-C92A-48A8-BECB-8CA5DB764506}" type="presParOf" srcId="{D43F42ED-1631-4C43-9920-FBDF53C4DAAD}" destId="{4972C39B-A11D-40E2-B0D0-8FA4A0A3E5B4}" srcOrd="0" destOrd="0" presId="urn:microsoft.com/office/officeart/2005/8/layout/orgChart1"/>
    <dgm:cxn modelId="{02AFC7BC-5E07-4C4A-9B4D-39FAA4274E34}" type="presParOf" srcId="{4972C39B-A11D-40E2-B0D0-8FA4A0A3E5B4}" destId="{6B59CAF8-823B-42C7-B5FD-3DC435724C59}" srcOrd="0" destOrd="0" presId="urn:microsoft.com/office/officeart/2005/8/layout/orgChart1"/>
    <dgm:cxn modelId="{87AA8415-AD35-4295-9230-8AD2243D2AC5}" type="presParOf" srcId="{4972C39B-A11D-40E2-B0D0-8FA4A0A3E5B4}" destId="{0A135FF9-9A0A-47F1-8694-D0A7901701DE}" srcOrd="1" destOrd="0" presId="urn:microsoft.com/office/officeart/2005/8/layout/orgChart1"/>
    <dgm:cxn modelId="{C14DE104-C92E-418A-AD49-EC3ADE6CE6DD}" type="presParOf" srcId="{D43F42ED-1631-4C43-9920-FBDF53C4DAAD}" destId="{E2C33024-2431-4220-ABC2-8AEB2781F268}" srcOrd="1" destOrd="0" presId="urn:microsoft.com/office/officeart/2005/8/layout/orgChart1"/>
    <dgm:cxn modelId="{E4121A91-39FF-49B4-95F7-F7DD91C77BEA}" type="presParOf" srcId="{D43F42ED-1631-4C43-9920-FBDF53C4DAAD}" destId="{9CC84822-EE7F-49AA-8837-66F8EE38F84D}" srcOrd="2" destOrd="0" presId="urn:microsoft.com/office/officeart/2005/8/layout/orgChart1"/>
    <dgm:cxn modelId="{726820BD-6143-478F-846C-AC5E5348BB02}" type="presParOf" srcId="{C431B4BC-427E-4405-9E0B-317B669A6A92}" destId="{FA661FCC-E797-4E5F-85E7-13F8048B5C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sz="2700" kern="1200" dirty="0" smtClean="0"/>
            <a:t>Crowd </a:t>
          </a:r>
          <a:r>
            <a:rPr lang="en-US" sz="2700" kern="1200" dirty="0"/>
            <a:t>	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sz="2700" kern="1200" dirty="0" smtClean="0"/>
            <a:t>Time</a:t>
          </a:r>
          <a:endParaRPr lang="en-US" sz="2700" kern="1200" dirty="0"/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sz="2700" kern="1200" dirty="0" smtClean="0"/>
            <a:t>Data Management</a:t>
          </a:r>
          <a:endParaRPr lang="en-US" sz="2700" kern="1200" dirty="0"/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C4B92-CB51-4480-8829-B45A52C214AA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sz="2700" kern="1200" dirty="0" smtClean="0"/>
            <a:t>Complex Form</a:t>
          </a:r>
          <a:endParaRPr lang="en-US" sz="2700" kern="1200" dirty="0"/>
        </a:p>
      </dsp:txBody>
      <dsp:txXfrm>
        <a:off x="404618" y="2741666"/>
        <a:ext cx="6402340" cy="548276"/>
      </dsp:txXfrm>
    </dsp:sp>
    <dsp:sp modelId="{DDC0A8E3-22A9-47AF-960E-32FA5DBC86BC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ABECA-EE6F-426F-96A0-024E09DE3FA8}">
      <dsp:nvSpPr>
        <dsp:cNvPr id="0" name=""/>
        <dsp:cNvSpPr/>
      </dsp:nvSpPr>
      <dsp:spPr>
        <a:xfrm>
          <a:off x="3115733" y="1801662"/>
          <a:ext cx="2440261" cy="282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72"/>
              </a:lnTo>
              <a:lnTo>
                <a:pt x="2440261" y="141172"/>
              </a:lnTo>
              <a:lnTo>
                <a:pt x="2440261" y="282344"/>
              </a:lnTo>
            </a:path>
          </a:pathLst>
        </a:custGeom>
        <a:noFill/>
        <a:ln w="2222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96401-355C-4A53-B935-8B3EC85B86D8}">
      <dsp:nvSpPr>
        <dsp:cNvPr id="0" name=""/>
        <dsp:cNvSpPr/>
      </dsp:nvSpPr>
      <dsp:spPr>
        <a:xfrm>
          <a:off x="3115733" y="1801662"/>
          <a:ext cx="813420" cy="282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72"/>
              </a:lnTo>
              <a:lnTo>
                <a:pt x="813420" y="141172"/>
              </a:lnTo>
              <a:lnTo>
                <a:pt x="813420" y="282344"/>
              </a:lnTo>
            </a:path>
          </a:pathLst>
        </a:custGeom>
        <a:noFill/>
        <a:ln w="2222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9884B-FF25-4E89-9D52-80FEDFFD0088}">
      <dsp:nvSpPr>
        <dsp:cNvPr id="0" name=""/>
        <dsp:cNvSpPr/>
      </dsp:nvSpPr>
      <dsp:spPr>
        <a:xfrm>
          <a:off x="2302312" y="1801662"/>
          <a:ext cx="813420" cy="282344"/>
        </a:xfrm>
        <a:custGeom>
          <a:avLst/>
          <a:gdLst/>
          <a:ahLst/>
          <a:cxnLst/>
          <a:rect l="0" t="0" r="0" b="0"/>
          <a:pathLst>
            <a:path>
              <a:moveTo>
                <a:pt x="813420" y="0"/>
              </a:moveTo>
              <a:lnTo>
                <a:pt x="813420" y="141172"/>
              </a:lnTo>
              <a:lnTo>
                <a:pt x="0" y="141172"/>
              </a:lnTo>
              <a:lnTo>
                <a:pt x="0" y="282344"/>
              </a:lnTo>
            </a:path>
          </a:pathLst>
        </a:custGeom>
        <a:noFill/>
        <a:ln w="2222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D439-DB5D-46B5-9A7B-92200D91FEEF}">
      <dsp:nvSpPr>
        <dsp:cNvPr id="0" name=""/>
        <dsp:cNvSpPr/>
      </dsp:nvSpPr>
      <dsp:spPr>
        <a:xfrm>
          <a:off x="675471" y="1801662"/>
          <a:ext cx="2440261" cy="282344"/>
        </a:xfrm>
        <a:custGeom>
          <a:avLst/>
          <a:gdLst/>
          <a:ahLst/>
          <a:cxnLst/>
          <a:rect l="0" t="0" r="0" b="0"/>
          <a:pathLst>
            <a:path>
              <a:moveTo>
                <a:pt x="2440261" y="0"/>
              </a:moveTo>
              <a:lnTo>
                <a:pt x="2440261" y="141172"/>
              </a:lnTo>
              <a:lnTo>
                <a:pt x="0" y="141172"/>
              </a:lnTo>
              <a:lnTo>
                <a:pt x="0" y="282344"/>
              </a:lnTo>
            </a:path>
          </a:pathLst>
        </a:custGeom>
        <a:noFill/>
        <a:ln w="2222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34884-6170-41CD-96E0-0FD1FF861239}">
      <dsp:nvSpPr>
        <dsp:cNvPr id="0" name=""/>
        <dsp:cNvSpPr/>
      </dsp:nvSpPr>
      <dsp:spPr>
        <a:xfrm>
          <a:off x="2443484" y="1129414"/>
          <a:ext cx="1344496" cy="6722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Director</a:t>
          </a:r>
          <a:endParaRPr lang="en-MY" sz="1900" kern="1200" dirty="0"/>
        </a:p>
      </dsp:txBody>
      <dsp:txXfrm>
        <a:off x="2443484" y="1129414"/>
        <a:ext cx="1344496" cy="672248"/>
      </dsp:txXfrm>
    </dsp:sp>
    <dsp:sp modelId="{9CC7285C-810D-4630-B4CE-A0EBA13DC762}">
      <dsp:nvSpPr>
        <dsp:cNvPr id="0" name=""/>
        <dsp:cNvSpPr/>
      </dsp:nvSpPr>
      <dsp:spPr>
        <a:xfrm>
          <a:off x="3223" y="2084006"/>
          <a:ext cx="1344496" cy="6722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Sales Department</a:t>
          </a:r>
          <a:endParaRPr lang="en-MY" sz="1900" kern="1200" dirty="0"/>
        </a:p>
      </dsp:txBody>
      <dsp:txXfrm>
        <a:off x="3223" y="2084006"/>
        <a:ext cx="1344496" cy="672248"/>
      </dsp:txXfrm>
    </dsp:sp>
    <dsp:sp modelId="{E0B98CE3-88EA-4B1E-9941-9FF9AB059A93}">
      <dsp:nvSpPr>
        <dsp:cNvPr id="0" name=""/>
        <dsp:cNvSpPr/>
      </dsp:nvSpPr>
      <dsp:spPr>
        <a:xfrm>
          <a:off x="1630064" y="2084006"/>
          <a:ext cx="1344496" cy="6722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Marketing Department</a:t>
          </a:r>
          <a:endParaRPr lang="en-MY" sz="1900" kern="1200" dirty="0"/>
        </a:p>
      </dsp:txBody>
      <dsp:txXfrm>
        <a:off x="1630064" y="2084006"/>
        <a:ext cx="1344496" cy="672248"/>
      </dsp:txXfrm>
    </dsp:sp>
    <dsp:sp modelId="{3623ADDF-00AA-48AE-9AD7-A87016118E50}">
      <dsp:nvSpPr>
        <dsp:cNvPr id="0" name=""/>
        <dsp:cNvSpPr/>
      </dsp:nvSpPr>
      <dsp:spPr>
        <a:xfrm>
          <a:off x="3256905" y="2084006"/>
          <a:ext cx="1344496" cy="6722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 Department</a:t>
          </a:r>
          <a:endParaRPr lang="en-MY" sz="1900" kern="1200" dirty="0"/>
        </a:p>
      </dsp:txBody>
      <dsp:txXfrm>
        <a:off x="3256905" y="2084006"/>
        <a:ext cx="1344496" cy="672248"/>
      </dsp:txXfrm>
    </dsp:sp>
    <dsp:sp modelId="{6B59CAF8-823B-42C7-B5FD-3DC435724C59}">
      <dsp:nvSpPr>
        <dsp:cNvPr id="0" name=""/>
        <dsp:cNvSpPr/>
      </dsp:nvSpPr>
      <dsp:spPr>
        <a:xfrm>
          <a:off x="4883746" y="2084006"/>
          <a:ext cx="1344496" cy="6722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Programming Department</a:t>
          </a:r>
          <a:endParaRPr lang="en-MY" sz="1900" kern="1200" dirty="0"/>
        </a:p>
      </dsp:txBody>
      <dsp:txXfrm>
        <a:off x="4883746" y="2084006"/>
        <a:ext cx="1344496" cy="672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62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24.png"/><Relationship Id="rId9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=""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Business Plan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 smtClean="0">
                <a:solidFill>
                  <a:schemeClr val="bg1"/>
                </a:solidFill>
              </a:rPr>
              <a:t>e-Health </a:t>
            </a:r>
            <a:r>
              <a:rPr lang="en-US" sz="6000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By </a:t>
            </a:r>
            <a:r>
              <a:rPr lang="en-US" dirty="0" err="1">
                <a:solidFill>
                  <a:srgbClr val="7CEBFF"/>
                </a:solidFill>
              </a:rPr>
              <a:t>Nur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Shazwani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Aminuddin</a:t>
            </a:r>
            <a:endParaRPr lang="en-US" dirty="0">
              <a:solidFill>
                <a:srgbClr val="7CEBFF"/>
              </a:solidFill>
            </a:endParaRPr>
          </a:p>
          <a:p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Growth Strategy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xmlns="" id="{AD5B11C5-EB75-4884-ADDC-73EA04FE9FCE}"/>
              </a:ext>
            </a:extLst>
          </p:cNvPr>
          <p:cNvSpPr txBox="1">
            <a:spLocks/>
          </p:cNvSpPr>
          <p:nvPr/>
        </p:nvSpPr>
        <p:spPr>
          <a:xfrm>
            <a:off x="889200" y="2180496"/>
            <a:ext cx="2919633" cy="720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8575">
            <a:solidFill>
              <a:srgbClr val="31B0C1"/>
            </a:solidFill>
          </a:ln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MY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Customer Engagement</a:t>
            </a:r>
            <a:endParaRPr kumimoji="0" lang="en-ZA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444DFB7-7E28-41B4-9BF9-BE436E0FC9E8}"/>
              </a:ext>
            </a:extLst>
          </p:cNvPr>
          <p:cNvSpPr txBox="1">
            <a:spLocks/>
          </p:cNvSpPr>
          <p:nvPr/>
        </p:nvSpPr>
        <p:spPr>
          <a:xfrm>
            <a:off x="889200" y="2900496"/>
            <a:ext cx="2919633" cy="2907637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</a:ln>
        </p:spPr>
        <p:txBody>
          <a:bodyPr vert="horz" lIns="136800" tIns="252000" rIns="1368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Improve brand awareness amongst target market through promotions and marketing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xmlns="" id="{C1931C4D-A892-4FF3-8E0D-09189255CCF9}"/>
              </a:ext>
            </a:extLst>
          </p:cNvPr>
          <p:cNvSpPr txBox="1">
            <a:spLocks/>
          </p:cNvSpPr>
          <p:nvPr/>
        </p:nvSpPr>
        <p:spPr>
          <a:xfrm>
            <a:off x="4501001" y="2180496"/>
            <a:ext cx="2919633" cy="720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8575">
            <a:solidFill>
              <a:srgbClr val="CB488B"/>
            </a:solidFill>
          </a:ln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MY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Customer Service and Support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8F1F20C0-022B-4E7D-BF64-E9B2AFE01D1E}"/>
              </a:ext>
            </a:extLst>
          </p:cNvPr>
          <p:cNvSpPr txBox="1">
            <a:spLocks/>
          </p:cNvSpPr>
          <p:nvPr/>
        </p:nvSpPr>
        <p:spPr>
          <a:xfrm>
            <a:off x="4501001" y="2900496"/>
            <a:ext cx="2919633" cy="2907637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</a:ln>
        </p:spPr>
        <p:txBody>
          <a:bodyPr vert="horz" lIns="136800" tIns="252000" rIns="1368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Add support to users to </a:t>
            </a:r>
            <a:r>
              <a:rPr kumimoji="0" lang="en-MY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track of customer queries and concerns.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Analytics to understand application usage data and keep measuring which features are drawing users.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xmlns="" id="{09A5516D-8C31-4428-AF93-D3D26BBCBCDF}"/>
              </a:ext>
            </a:extLst>
          </p:cNvPr>
          <p:cNvSpPr txBox="1">
            <a:spLocks/>
          </p:cNvSpPr>
          <p:nvPr/>
        </p:nvSpPr>
        <p:spPr>
          <a:xfrm>
            <a:off x="8112802" y="2180496"/>
            <a:ext cx="2919633" cy="7200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8575">
            <a:solidFill>
              <a:srgbClr val="BC9230"/>
            </a:solidFill>
          </a:ln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Feature Optimization</a:t>
            </a:r>
            <a:endParaRPr kumimoji="0" lang="en-ZA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9356C085-A0B2-4CAD-B8CD-22F8E31F72C7}"/>
              </a:ext>
            </a:extLst>
          </p:cNvPr>
          <p:cNvSpPr txBox="1">
            <a:spLocks/>
          </p:cNvSpPr>
          <p:nvPr/>
        </p:nvSpPr>
        <p:spPr>
          <a:xfrm>
            <a:off x="8112802" y="2900496"/>
            <a:ext cx="2919633" cy="2907637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</a:ln>
        </p:spPr>
        <p:txBody>
          <a:bodyPr vert="horz" lIns="136800" tIns="252000" rIns="1368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Improve application quality by adding latest version of application.</a:t>
            </a:r>
            <a:endParaRPr kumimoji="0" lang="en-ZA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Add unique features to improve awareness.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962400" y="2607733"/>
            <a:ext cx="389467" cy="44026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7569768" y="2607732"/>
            <a:ext cx="389467" cy="44026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1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BFDA9692-ECDC-4B59-86B2-8C90FDE1A0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2C05506-42A1-49C0-9D87-081CCD9023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Timeline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840" y="1168805"/>
            <a:ext cx="10206813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development</a:t>
            </a:r>
            <a:endParaRPr lang="en-MY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81038"/>
              </p:ext>
            </p:extLst>
          </p:nvPr>
        </p:nvGraphicFramePr>
        <p:xfrm>
          <a:off x="2903622" y="2094387"/>
          <a:ext cx="5202410" cy="452225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417269">
                  <a:extLst>
                    <a:ext uri="{9D8B030D-6E8A-4147-A177-3AD203B41FA5}">
                      <a16:colId xmlns:a16="http://schemas.microsoft.com/office/drawing/2014/main" xmlns="" val="3349680393"/>
                    </a:ext>
                  </a:extLst>
                </a:gridCol>
                <a:gridCol w="1785141">
                  <a:extLst>
                    <a:ext uri="{9D8B030D-6E8A-4147-A177-3AD203B41FA5}">
                      <a16:colId xmlns:a16="http://schemas.microsoft.com/office/drawing/2014/main" xmlns="" val="2081114227"/>
                    </a:ext>
                  </a:extLst>
                </a:gridCol>
              </a:tblGrid>
              <a:tr h="4094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Fixed Assets</a:t>
                      </a:r>
                      <a:endParaRPr lang="en-MY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MYR</a:t>
                      </a:r>
                      <a:endParaRPr lang="en-MY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95497699"/>
                  </a:ext>
                </a:extLst>
              </a:tr>
              <a:tr h="409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Material </a:t>
                      </a:r>
                      <a:endParaRPr lang="en-MY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55,000.00</a:t>
                      </a:r>
                      <a:endParaRPr lang="en-MY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13519878"/>
                  </a:ext>
                </a:extLst>
              </a:tr>
              <a:tr h="20473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System software </a:t>
                      </a:r>
                      <a:r>
                        <a:rPr lang="en-US" sz="1800" dirty="0" smtClean="0">
                          <a:effectLst/>
                        </a:rPr>
                        <a:t>and Cloud Engine</a:t>
                      </a:r>
                      <a:endParaRPr lang="en-MY" sz="16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Computer</a:t>
                      </a:r>
                      <a:r>
                        <a:rPr lang="en-US" sz="1800" baseline="0" dirty="0" smtClean="0">
                          <a:effectLst/>
                        </a:rPr>
                        <a:t> hardware</a:t>
                      </a:r>
                      <a:endParaRPr lang="en-MY" sz="16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MY" sz="16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Other </a:t>
                      </a:r>
                      <a:endParaRPr lang="en-MY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25,000.00</a:t>
                      </a:r>
                      <a:endParaRPr lang="en-MY" sz="1600" dirty="0">
                        <a:effectLst/>
                      </a:endParaRPr>
                    </a:p>
                    <a:p>
                      <a:pPr marR="10287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15,000.00</a:t>
                      </a:r>
                      <a:endParaRPr lang="en-MY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30303369"/>
                  </a:ext>
                </a:extLst>
              </a:tr>
              <a:tr h="409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Patent </a:t>
                      </a:r>
                      <a:endParaRPr lang="en-MY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10,000</a:t>
                      </a:r>
                      <a:endParaRPr lang="en-MY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33789594"/>
                  </a:ext>
                </a:extLst>
              </a:tr>
              <a:tr h="409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MY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MY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95444191"/>
                  </a:ext>
                </a:extLst>
              </a:tr>
              <a:tr h="8189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 Implementation Costs</a:t>
                      </a:r>
                      <a:endParaRPr lang="en-MY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120,000.00</a:t>
                      </a:r>
                      <a:endParaRPr lang="en-MY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83607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5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=""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xmlns="" id="{46DC15D2-04EB-42D6-9037-26AFBEA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68378" y="5541962"/>
            <a:ext cx="672823" cy="272099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xmlns="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499" y="1980282"/>
            <a:ext cx="3553967" cy="1924968"/>
          </a:xfrm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8" name="Subtitle 3">
            <a:extLst>
              <a:ext uri="{FF2B5EF4-FFF2-40B4-BE49-F238E27FC236}">
                <a16:creationId xmlns:a16="http://schemas.microsoft.com/office/drawing/2014/main" xmlns="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9727" y="4110653"/>
            <a:ext cx="3271419" cy="279796"/>
          </a:xfrm>
        </p:spPr>
        <p:txBody>
          <a:bodyPr>
            <a:normAutofit fontScale="85000" lnSpcReduction="20000"/>
          </a:bodyPr>
          <a:lstStyle/>
          <a:p>
            <a:r>
              <a:rPr lang="en-ZA" dirty="0" err="1" smtClean="0">
                <a:solidFill>
                  <a:schemeClr val="bg1"/>
                </a:solidFill>
              </a:rPr>
              <a:t>Nur</a:t>
            </a:r>
            <a:r>
              <a:rPr lang="en-ZA" dirty="0" smtClean="0">
                <a:solidFill>
                  <a:schemeClr val="bg1"/>
                </a:solidFill>
              </a:rPr>
              <a:t> </a:t>
            </a:r>
            <a:r>
              <a:rPr lang="en-ZA" dirty="0" err="1" smtClean="0">
                <a:solidFill>
                  <a:schemeClr val="bg1"/>
                </a:solidFill>
              </a:rPr>
              <a:t>Shazwani</a:t>
            </a:r>
            <a:r>
              <a:rPr lang="en-ZA" dirty="0" smtClean="0">
                <a:solidFill>
                  <a:schemeClr val="bg1"/>
                </a:solidFill>
              </a:rPr>
              <a:t> </a:t>
            </a:r>
            <a:r>
              <a:rPr lang="en-ZA" dirty="0" err="1" smtClean="0">
                <a:solidFill>
                  <a:schemeClr val="bg1"/>
                </a:solidFill>
              </a:rPr>
              <a:t>Aminuddin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xmlns="" id="{282CA365-4170-41B8-B4B3-7A2FA6DBD751}"/>
              </a:ext>
            </a:extLst>
          </p:cNvPr>
          <p:cNvSpPr txBox="1">
            <a:spLocks/>
          </p:cNvSpPr>
          <p:nvPr/>
        </p:nvSpPr>
        <p:spPr>
          <a:xfrm>
            <a:off x="8069727" y="4516823"/>
            <a:ext cx="3271419" cy="25940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 smtClean="0">
                <a:solidFill>
                  <a:schemeClr val="bg1"/>
                </a:solidFill>
              </a:rPr>
              <a:t>+6017 7635342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xmlns="" id="{75739431-ADAD-416E-818C-4B616D2870E5}"/>
              </a:ext>
            </a:extLst>
          </p:cNvPr>
          <p:cNvSpPr txBox="1">
            <a:spLocks/>
          </p:cNvSpPr>
          <p:nvPr/>
        </p:nvSpPr>
        <p:spPr>
          <a:xfrm>
            <a:off x="8069727" y="4903186"/>
            <a:ext cx="3271419" cy="25940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 smtClean="0">
                <a:solidFill>
                  <a:schemeClr val="bg1"/>
                </a:solidFill>
              </a:rPr>
              <a:t>wanieaminuddin@gmail.com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xmlns="" id="{2258B848-99A6-4681-9D22-50069C0BDE97}"/>
              </a:ext>
            </a:extLst>
          </p:cNvPr>
          <p:cNvSpPr txBox="1">
            <a:spLocks/>
          </p:cNvSpPr>
          <p:nvPr/>
        </p:nvSpPr>
        <p:spPr>
          <a:xfrm>
            <a:off x="8070260" y="5289550"/>
            <a:ext cx="3272652" cy="25983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MY" dirty="0" smtClean="0">
                <a:solidFill>
                  <a:schemeClr val="bg1"/>
                </a:solidFill>
              </a:rPr>
              <a:t>www.linkedin.com/in/nur-shazwani-aminuddin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32" name="Graphic 11" descr="User icon" title="Icon - Presenter Name">
            <a:extLst>
              <a:ext uri="{FF2B5EF4-FFF2-40B4-BE49-F238E27FC236}">
                <a16:creationId xmlns:a16="http://schemas.microsoft.com/office/drawing/2014/main" xmlns="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black">
          <a:xfrm>
            <a:off x="11467404" y="4145354"/>
            <a:ext cx="225334" cy="225334"/>
          </a:xfrm>
          <a:prstGeom prst="rect">
            <a:avLst/>
          </a:prstGeom>
        </p:spPr>
      </p:pic>
      <p:pic>
        <p:nvPicPr>
          <p:cNvPr id="33" name="Graphic 13" descr="Smart Phone icon" title="Icon - Presenter Phone Number">
            <a:extLst>
              <a:ext uri="{FF2B5EF4-FFF2-40B4-BE49-F238E27FC236}">
                <a16:creationId xmlns:a16="http://schemas.microsoft.com/office/drawing/2014/main" xmlns="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black">
          <a:xfrm>
            <a:off x="11467404" y="4554114"/>
            <a:ext cx="225334" cy="225334"/>
          </a:xfrm>
          <a:prstGeom prst="rect">
            <a:avLst/>
          </a:prstGeom>
        </p:spPr>
      </p:pic>
      <p:pic>
        <p:nvPicPr>
          <p:cNvPr id="34" name="Graphic 12" descr="Envelope icon" title="Icon Presenter Email">
            <a:extLst>
              <a:ext uri="{FF2B5EF4-FFF2-40B4-BE49-F238E27FC236}">
                <a16:creationId xmlns:a16="http://schemas.microsoft.com/office/drawing/2014/main" xmlns="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black">
          <a:xfrm>
            <a:off x="11467404" y="4921832"/>
            <a:ext cx="225334" cy="225334"/>
          </a:xfrm>
          <a:prstGeom prst="rect">
            <a:avLst/>
          </a:prstGeom>
        </p:spPr>
      </p:pic>
      <p:pic>
        <p:nvPicPr>
          <p:cNvPr id="35" name="Graphic 14" descr="Link icon">
            <a:extLst>
              <a:ext uri="{FF2B5EF4-FFF2-40B4-BE49-F238E27FC236}">
                <a16:creationId xmlns:a16="http://schemas.microsoft.com/office/drawing/2014/main" xmlns="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black">
          <a:xfrm>
            <a:off x="11449785" y="5289550"/>
            <a:ext cx="251980" cy="25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The active advancement of technology and communication system has increased users expectations and demands such as services that can enhance their information management and saves time with less complexity.</a:t>
            </a:r>
          </a:p>
          <a:p>
            <a:r>
              <a:rPr lang="en-MY" dirty="0"/>
              <a:t>eHealth Care online registration and booking system takes advantage of the Internet's ability to organize and connect the fragmented healthcare services into a searchable database that is consumer-focused, and easy-to-use integrating QR code technology.</a:t>
            </a:r>
          </a:p>
          <a:p>
            <a:r>
              <a:rPr lang="en-MY" dirty="0"/>
              <a:t>QR code technology is known to be fast and efficient thus, aimed to benefit both patients and healthcare professionals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29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3" y="2227263"/>
            <a:ext cx="2379945" cy="363378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06800" y="2228003"/>
            <a:ext cx="6513876" cy="3633047"/>
          </a:xfrm>
        </p:spPr>
        <p:txBody>
          <a:bodyPr/>
          <a:lstStyle/>
          <a:p>
            <a:r>
              <a:rPr lang="en-MY" dirty="0"/>
              <a:t>eHealth Care is a general company business focused on delivering online services.</a:t>
            </a:r>
          </a:p>
          <a:p>
            <a:r>
              <a:rPr lang="en-MY" dirty="0"/>
              <a:t>We offers application development for online registration and scheduling management using QR code technology for everyone regardless of age and demographic. </a:t>
            </a:r>
          </a:p>
          <a:p>
            <a:r>
              <a:rPr lang="en-MY" dirty="0"/>
              <a:t>The patient management system in medical facilities is a significant importance due to its role in enhancing patient continuity of care. However, there are few problems and challenges faced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Problems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=""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57089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Management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2227263"/>
            <a:ext cx="4854575" cy="3885669"/>
          </a:xfr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52491956"/>
              </p:ext>
            </p:extLst>
          </p:nvPr>
        </p:nvGraphicFramePr>
        <p:xfrm>
          <a:off x="5706533" y="2227263"/>
          <a:ext cx="6231466" cy="3885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Architecture diagram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434" y="2782748"/>
            <a:ext cx="7145131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application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896" y="2230652"/>
            <a:ext cx="2897212" cy="2860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58" y="2230652"/>
            <a:ext cx="2901487" cy="28603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719" y="2230652"/>
            <a:ext cx="2904649" cy="2863565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940808" y="5090983"/>
            <a:ext cx="2908300" cy="112479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MY" dirty="0" smtClean="0"/>
              <a:t>Login window with multiple option based on social login or email registration</a:t>
            </a:r>
            <a:endParaRPr lang="en-MY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550545" y="5090983"/>
            <a:ext cx="2908300" cy="112479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MY" dirty="0" smtClean="0"/>
              <a:t>Registration page with basic credentials</a:t>
            </a:r>
            <a:endParaRPr lang="en-MY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8191719" y="5090983"/>
            <a:ext cx="2908300" cy="112479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e-Health portal with function to generate QR code and set an appointment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742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application (cont.)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659" y="2482528"/>
            <a:ext cx="1895475" cy="2724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02" y="1943299"/>
            <a:ext cx="3075545" cy="3802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3" y="2412163"/>
            <a:ext cx="2752725" cy="2762250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901246" y="5174413"/>
            <a:ext cx="2908300" cy="112479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MY" dirty="0" smtClean="0"/>
              <a:t>User details</a:t>
            </a:r>
            <a:endParaRPr lang="en-MY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213224" y="5736811"/>
            <a:ext cx="2908300" cy="46439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MY" dirty="0" smtClean="0"/>
              <a:t>Social login option</a:t>
            </a:r>
            <a:endParaRPr lang="en-MY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208795" y="5174412"/>
            <a:ext cx="2908300" cy="112479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MY" dirty="0" smtClean="0"/>
              <a:t>QR code generate user unique profile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1156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Target Market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362201"/>
            <a:ext cx="10993546" cy="723566"/>
          </a:xfrm>
        </p:spPr>
        <p:txBody>
          <a:bodyPr>
            <a:noAutofit/>
          </a:bodyPr>
          <a:lstStyle/>
          <a:p>
            <a:r>
              <a:rPr lang="en-MY" sz="1800" cap="none" dirty="0" smtClean="0">
                <a:solidFill>
                  <a:schemeClr val="tx1"/>
                </a:solidFill>
              </a:rPr>
              <a:t>This application aimed to help individual and medical facilities to work efficiently and avoiding tedious task when handling large volume of patients data on daily basis.</a:t>
            </a:r>
          </a:p>
          <a:p>
            <a:endParaRPr lang="en-MY" sz="18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xmlns="" id="{AC623989-3B52-4E3D-A635-D939C417B6D9}"/>
              </a:ext>
            </a:extLst>
          </p:cNvPr>
          <p:cNvSpPr txBox="1">
            <a:spLocks/>
          </p:cNvSpPr>
          <p:nvPr/>
        </p:nvSpPr>
        <p:spPr>
          <a:xfrm>
            <a:off x="2904067" y="5055165"/>
            <a:ext cx="1961282" cy="60056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smtClean="0">
                <a:solidFill>
                  <a:schemeClr val="bg1"/>
                </a:solidFill>
              </a:rPr>
              <a:t>Clinic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5" name="Picture Placeholder 22" descr="Group of people icon">
            <a:extLst>
              <a:ext uri="{FF2B5EF4-FFF2-40B4-BE49-F238E27FC236}">
                <a16:creationId xmlns:a16="http://schemas.microsoft.com/office/drawing/2014/main" xmlns="" id="{E25DFC4C-7C37-49B1-B6A5-9145D82512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5216856" y="3926833"/>
            <a:ext cx="1037299" cy="1037299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C1FE4ACF-78F8-4143-A8FF-BB1CAF035FCF}"/>
              </a:ext>
            </a:extLst>
          </p:cNvPr>
          <p:cNvSpPr txBox="1">
            <a:spLocks/>
          </p:cNvSpPr>
          <p:nvPr/>
        </p:nvSpPr>
        <p:spPr>
          <a:xfrm>
            <a:off x="5034926" y="5055165"/>
            <a:ext cx="1961282" cy="60056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smtClean="0">
                <a:solidFill>
                  <a:schemeClr val="bg1"/>
                </a:solidFill>
              </a:rPr>
              <a:t>Individual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xmlns="" id="{1F1C8737-2F2E-4041-B588-265FBBB08170}"/>
              </a:ext>
            </a:extLst>
          </p:cNvPr>
          <p:cNvSpPr txBox="1">
            <a:spLocks/>
          </p:cNvSpPr>
          <p:nvPr/>
        </p:nvSpPr>
        <p:spPr>
          <a:xfrm>
            <a:off x="7165785" y="5055165"/>
            <a:ext cx="1961282" cy="60056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smtClean="0">
                <a:solidFill>
                  <a:schemeClr val="bg1"/>
                </a:solidFill>
              </a:rPr>
              <a:t>General</a:t>
            </a:r>
            <a:r>
              <a:rPr lang="en-ZA" dirty="0" smtClean="0"/>
              <a:t> </a:t>
            </a:r>
            <a:r>
              <a:rPr lang="en-ZA" dirty="0" smtClean="0">
                <a:solidFill>
                  <a:schemeClr val="bg1"/>
                </a:solidFill>
              </a:rPr>
              <a:t>Hospital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8" name="Picture Placeholder 17"/>
          <p:cNvPicPr>
            <a:picLocks noChangeAspect="1"/>
          </p:cNvPicPr>
          <p:nvPr/>
        </p:nvPicPr>
        <p:blipFill>
          <a:blip r:embed="rId6"/>
          <a:srcRect t="128" b="128"/>
          <a:stretch>
            <a:fillRect/>
          </a:stretch>
        </p:blipFill>
        <p:spPr>
          <a:xfrm>
            <a:off x="3066288" y="3882911"/>
            <a:ext cx="1110574" cy="1110574"/>
          </a:xfrm>
          <a:prstGeom prst="rect">
            <a:avLst/>
          </a:prstGeom>
        </p:spPr>
      </p:pic>
      <p:pic>
        <p:nvPicPr>
          <p:cNvPr id="9" name="Picture 2" descr="Image result for hospital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19" y="3790609"/>
            <a:ext cx="1264556" cy="126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6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16c05727-aa75-4e4a-9b5f-8a80a1165891"/>
    <ds:schemaRef ds:uri="http://schemas.microsoft.com/office/2006/metadata/properties"/>
    <ds:schemaRef ds:uri="http://purl.org/dc/elements/1.1/"/>
    <ds:schemaRef ds:uri="71af3243-3dd4-4a8d-8c0d-dd76da1f02a5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362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Gill Sans MT</vt:lpstr>
      <vt:lpstr>Times New Roman</vt:lpstr>
      <vt:lpstr>Wingdings 2</vt:lpstr>
      <vt:lpstr>Dividend</vt:lpstr>
      <vt:lpstr>Business Plan e-Health Service</vt:lpstr>
      <vt:lpstr>Executive Summary</vt:lpstr>
      <vt:lpstr>About Us</vt:lpstr>
      <vt:lpstr>The Problems</vt:lpstr>
      <vt:lpstr>Management </vt:lpstr>
      <vt:lpstr>Architecture diagram </vt:lpstr>
      <vt:lpstr>The application</vt:lpstr>
      <vt:lpstr>The application (cont.)</vt:lpstr>
      <vt:lpstr>Target Market</vt:lpstr>
      <vt:lpstr>Growth Strategy</vt:lpstr>
      <vt:lpstr>Timeline</vt:lpstr>
      <vt:lpstr>Cost of development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2019-01-26T12:35:39Z</dcterms:created>
  <dcterms:modified xsi:type="dcterms:W3CDTF">2019-01-26T20:16:02Z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